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8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3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1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9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7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2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cordsfirstchurch.org/Good_shepher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68" y="0"/>
            <a:ext cx="2745632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670E-54BD-440C-B4CD-53C54DE31BDE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C8A08-B71C-4083-A93C-48D51A33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3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7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16201"/>
            <a:ext cx="6400800" cy="2641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Kind of Men Who</a:t>
            </a:r>
            <a:r>
              <a:rPr lang="en-US" sz="4800" dirty="0"/>
              <a:t> </a:t>
            </a:r>
            <a:r>
              <a:rPr lang="en-US" sz="4800" dirty="0" smtClean="0"/>
              <a:t>Become Elders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84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9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Consistent Over a Period of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3400"/>
            <a:ext cx="8534400" cy="497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Difficult for those who wait.</a:t>
            </a:r>
          </a:p>
          <a:p>
            <a:r>
              <a:rPr lang="en-US" dirty="0" smtClean="0"/>
              <a:t>Blameless, above reproach. 3:2</a:t>
            </a:r>
          </a:p>
          <a:p>
            <a:r>
              <a:rPr lang="en-US" dirty="0" smtClean="0"/>
              <a:t>Family qualifications. 3:4-5; 1:6</a:t>
            </a:r>
          </a:p>
          <a:p>
            <a:r>
              <a:rPr lang="en-US" dirty="0" smtClean="0"/>
              <a:t>Not a novice (new convert). 3:6</a:t>
            </a:r>
          </a:p>
          <a:p>
            <a:r>
              <a:rPr lang="en-US" dirty="0" smtClean="0"/>
              <a:t>A good testimony (reputation) among outsiders. 3:7</a:t>
            </a:r>
          </a:p>
          <a:p>
            <a:r>
              <a:rPr lang="en-US" dirty="0" smtClean="0"/>
              <a:t>Teaching, reproving. 3:2; 1:9-11</a:t>
            </a:r>
          </a:p>
          <a:p>
            <a:r>
              <a:rPr lang="en-US" dirty="0" smtClean="0"/>
              <a:t>Shouldn’t most who serve God from their youth be able to meet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Who Grows as He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8382000" cy="4322763"/>
          </a:xfrm>
        </p:spPr>
        <p:txBody>
          <a:bodyPr/>
          <a:lstStyle/>
          <a:p>
            <a:r>
              <a:rPr lang="en-US" dirty="0" smtClean="0"/>
              <a:t>Most qualifications apply to all.</a:t>
            </a:r>
          </a:p>
          <a:p>
            <a:pPr lvl="1"/>
            <a:r>
              <a:rPr lang="en-US" dirty="0" smtClean="0"/>
              <a:t>3:2-3; 1:7-8</a:t>
            </a:r>
          </a:p>
          <a:p>
            <a:r>
              <a:rPr lang="en-US" dirty="0" smtClean="0"/>
              <a:t>All should be striving for Gal. 5:19-23 and 2 Pet. 1:5-11.</a:t>
            </a:r>
          </a:p>
          <a:p>
            <a:r>
              <a:rPr lang="en-US" dirty="0" smtClean="0"/>
              <a:t>How can this not produce more overseers? </a:t>
            </a:r>
          </a:p>
        </p:txBody>
      </p:sp>
    </p:spTree>
    <p:extLst>
      <p:ext uri="{BB962C8B-B14F-4D97-AF65-F5344CB8AC3E}">
        <p14:creationId xmlns:p14="http://schemas.microsoft.com/office/powerpoint/2010/main" val="6622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5943600" cy="1143000"/>
          </a:xfrm>
        </p:spPr>
        <p:txBody>
          <a:bodyPr/>
          <a:lstStyle/>
          <a:p>
            <a:r>
              <a:rPr lang="en-US" dirty="0" smtClean="0"/>
              <a:t>One Who Is Unselfish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01800"/>
            <a:ext cx="8686800" cy="4876801"/>
          </a:xfrm>
        </p:spPr>
        <p:txBody>
          <a:bodyPr>
            <a:normAutofit/>
          </a:bodyPr>
          <a:lstStyle/>
          <a:p>
            <a:r>
              <a:rPr lang="en-US" dirty="0" smtClean="0"/>
              <a:t>Not self-willed. 1:7</a:t>
            </a:r>
          </a:p>
          <a:p>
            <a:r>
              <a:rPr lang="en-US" dirty="0" smtClean="0"/>
              <a:t>Not acting as a lord. 1 Pet. 5:3</a:t>
            </a:r>
          </a:p>
          <a:p>
            <a:r>
              <a:rPr lang="en-US" dirty="0" smtClean="0"/>
              <a:t>Requires time that cannot be begrudged. Heb. 13:17; 1 Pet. 5:2</a:t>
            </a:r>
          </a:p>
          <a:p>
            <a:r>
              <a:rPr lang="en-US" dirty="0" smtClean="0"/>
              <a:t>Willing to share time and goods—hospitable. 3:2</a:t>
            </a:r>
          </a:p>
          <a:p>
            <a:r>
              <a:rPr lang="en-US" dirty="0" smtClean="0"/>
              <a:t>An unselfish wife is also important.</a:t>
            </a:r>
          </a:p>
          <a:p>
            <a:r>
              <a:rPr lang="en-US" dirty="0" smtClean="0"/>
              <a:t>Should this be hard to find among God’s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019800" cy="1143000"/>
          </a:xfrm>
        </p:spPr>
        <p:txBody>
          <a:bodyPr/>
          <a:lstStyle/>
          <a:p>
            <a:r>
              <a:rPr lang="en-US" dirty="0" smtClean="0"/>
              <a:t>Humble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981200"/>
            <a:ext cx="8534400" cy="4597402"/>
          </a:xfrm>
        </p:spPr>
        <p:txBody>
          <a:bodyPr>
            <a:normAutofit/>
          </a:bodyPr>
          <a:lstStyle/>
          <a:p>
            <a:r>
              <a:rPr lang="en-US" dirty="0" smtClean="0"/>
              <a:t>Warning in 3:6.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Puffed up with pride could lead to acting like a lord. 1 Pet. 5:3</a:t>
            </a:r>
          </a:p>
          <a:p>
            <a:r>
              <a:rPr lang="en-US" dirty="0" smtClean="0"/>
              <a:t>But should humility be difficult to find? 1 Pet. 5:5-6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019800" cy="1143000"/>
          </a:xfrm>
        </p:spPr>
        <p:txBody>
          <a:bodyPr/>
          <a:lstStyle/>
          <a:p>
            <a:r>
              <a:rPr lang="en-US" dirty="0" smtClean="0"/>
              <a:t>Ones with Backbone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 smtClean="0"/>
              <a:t>Must be willing to imitate Jesus.</a:t>
            </a:r>
          </a:p>
          <a:p>
            <a:r>
              <a:rPr lang="en-US" dirty="0" smtClean="0"/>
              <a:t>Good shepherds:</a:t>
            </a:r>
          </a:p>
          <a:p>
            <a:pPr lvl="1"/>
            <a:r>
              <a:rPr lang="en-US" dirty="0" smtClean="0"/>
              <a:t>Fight the wolves. 1:9-11; Acts 20:28-31</a:t>
            </a:r>
          </a:p>
          <a:p>
            <a:pPr lvl="1"/>
            <a:r>
              <a:rPr lang="en-US" dirty="0" smtClean="0"/>
              <a:t>Rebuke those who need it. Heb. 13:17</a:t>
            </a:r>
          </a:p>
          <a:p>
            <a:pPr lvl="1"/>
            <a:r>
              <a:rPr lang="en-US" dirty="0" smtClean="0"/>
              <a:t>Are not afraid to face the strong-willed.</a:t>
            </a:r>
          </a:p>
          <a:p>
            <a:r>
              <a:rPr lang="en-US" dirty="0" smtClean="0"/>
              <a:t>Aren’t these traits of Christians?</a:t>
            </a:r>
          </a:p>
          <a:p>
            <a:pPr lvl="1"/>
            <a:r>
              <a:rPr lang="en-US" dirty="0" smtClean="0"/>
              <a:t>Jude 3-4; 1 John 4:1</a:t>
            </a:r>
          </a:p>
          <a:p>
            <a:pPr lvl="1"/>
            <a:r>
              <a:rPr lang="en-US" dirty="0" smtClean="0"/>
              <a:t>Restore the erring. Gal. 6:1-2</a:t>
            </a:r>
          </a:p>
          <a:p>
            <a:pPr lvl="1"/>
            <a:r>
              <a:rPr lang="en-US" dirty="0" smtClean="0"/>
              <a:t>Who is exempt from Titus </a:t>
            </a:r>
            <a:r>
              <a:rPr lang="en-US" dirty="0" smtClean="0"/>
              <a:t>3:10-11?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9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Those Who Care About Souls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 shepherds watching for </a:t>
            </a:r>
            <a:r>
              <a:rPr lang="en-US" dirty="0" smtClean="0">
                <a:solidFill>
                  <a:schemeClr val="bg1"/>
                </a:solidFill>
              </a:rPr>
              <a:t>souls. Acts </a:t>
            </a:r>
            <a:r>
              <a:rPr lang="en-US" dirty="0" smtClean="0"/>
              <a:t>20:28; Heb. 13:17</a:t>
            </a:r>
          </a:p>
          <a:p>
            <a:r>
              <a:rPr lang="en-US" dirty="0" smtClean="0"/>
              <a:t>Not required to be experts in business, maintenance, etc.</a:t>
            </a:r>
          </a:p>
          <a:p>
            <a:r>
              <a:rPr lang="en-US" dirty="0" smtClean="0"/>
              <a:t>Men who over time have demonstrated brotherly love and concern. 1 Pet. 1:22; Gal. 6:1-2; 1 </a:t>
            </a:r>
            <a:r>
              <a:rPr lang="en-US" dirty="0" err="1" smtClean="0"/>
              <a:t>Thes</a:t>
            </a:r>
            <a:r>
              <a:rPr lang="en-US" dirty="0" smtClean="0"/>
              <a:t>. 5:14; James 5:19-20</a:t>
            </a:r>
          </a:p>
          <a:p>
            <a:r>
              <a:rPr lang="en-US" dirty="0" smtClean="0"/>
              <a:t>How can a congregation not develop men like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3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5867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looking to the future?</a:t>
            </a:r>
          </a:p>
          <a:p>
            <a:r>
              <a:rPr lang="en-US" dirty="0" smtClean="0"/>
              <a:t>All will not attain to this, but…</a:t>
            </a:r>
          </a:p>
          <a:p>
            <a:r>
              <a:rPr lang="en-US" dirty="0" smtClean="0"/>
              <a:t>A church that is growing spiritually should produce one generation of elders </a:t>
            </a:r>
            <a:r>
              <a:rPr lang="en-US" smtClean="0"/>
              <a:t>after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361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Kind of Men Who Become Elders</vt:lpstr>
      <vt:lpstr>Consistent Over a Period of Years</vt:lpstr>
      <vt:lpstr>One Who Grows as He Should</vt:lpstr>
      <vt:lpstr>One Who Is Unselfish</vt:lpstr>
      <vt:lpstr>Humble</vt:lpstr>
      <vt:lpstr>Ones with Backbone</vt:lpstr>
      <vt:lpstr>Those Who Care About Souls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Elders Will Be Men Who……</dc:title>
  <dc:creator>John</dc:creator>
  <cp:lastModifiedBy>John</cp:lastModifiedBy>
  <cp:revision>11</cp:revision>
  <dcterms:created xsi:type="dcterms:W3CDTF">2013-05-04T23:10:24Z</dcterms:created>
  <dcterms:modified xsi:type="dcterms:W3CDTF">2013-11-01T19:13:34Z</dcterms:modified>
</cp:coreProperties>
</file>