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59" r:id="rId6"/>
    <p:sldId id="260" r:id="rId7"/>
    <p:sldId id="272" r:id="rId8"/>
    <p:sldId id="261" r:id="rId9"/>
    <p:sldId id="262" r:id="rId10"/>
    <p:sldId id="263" r:id="rId11"/>
    <p:sldId id="273" r:id="rId12"/>
    <p:sldId id="264" r:id="rId13"/>
    <p:sldId id="274" r:id="rId14"/>
    <p:sldId id="265" r:id="rId15"/>
    <p:sldId id="27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D2606-FF86-42BF-9D10-0ECDF319B9B3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AC6C-EDBE-4812-A2F5-4815FD294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BECBE-903F-4E38-BCAD-00E34EA29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9FE1-9849-40CB-B92E-0809B95A6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DC82-DBD2-4299-B837-526CDE49B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20190-9E12-4D7F-AF42-A8ECC1C6A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76A01-4928-48EE-B722-7C0972DC2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6EE9B-EFA6-467B-A243-2B8AF8D28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5C312-DBA7-48F3-B780-57AA3ECA7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329CF-E7A0-42D7-A70E-ABCD24406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4DA15-1D1D-4170-874A-D3A987A7A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11955-15EE-41D3-9EF0-D84FE52D9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2C602-7F5C-47D4-9AAA-2C4105AF3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B6867F-61CA-46F9-872D-24C9A9C16CF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F7ZowTbQdqM/Ts8JNz7AkPI/AAAAAAAADOY/p_VxZZNDHBQ/s1600/cornucopi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9000"/>
                    </a14:imgEffect>
                    <a14:imgEffect>
                      <a14:brightnessContrast bright="3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18" y="0"/>
            <a:ext cx="918855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Giving Thanks When There Is Nothing to Be Thankful For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Faith Knows </a:t>
            </a:r>
            <a:r>
              <a:rPr lang="en-US" sz="3600" dirty="0" smtClean="0"/>
              <a:t>Wrongs Will </a:t>
            </a:r>
            <a:r>
              <a:rPr lang="en-US" sz="3600" dirty="0"/>
              <a:t>Be Righted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Habakkuk was concerned about justice.</a:t>
            </a:r>
          </a:p>
          <a:p>
            <a:pPr>
              <a:lnSpc>
                <a:spcPct val="90000"/>
              </a:lnSpc>
            </a:pPr>
            <a:r>
              <a:rPr lang="en-US" dirty="0"/>
              <a:t>God assured him justice would be administered.</a:t>
            </a:r>
          </a:p>
          <a:p>
            <a:pPr>
              <a:lnSpc>
                <a:spcPct val="90000"/>
              </a:lnSpc>
            </a:pPr>
            <a:r>
              <a:rPr lang="en-US" dirty="0"/>
              <a:t>Many illustrations of this.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Jezebel, Haman, Herod, et al.</a:t>
            </a:r>
          </a:p>
          <a:p>
            <a:pPr>
              <a:lnSpc>
                <a:spcPct val="90000"/>
              </a:lnSpc>
            </a:pPr>
            <a:r>
              <a:rPr lang="en-US" dirty="0"/>
              <a:t>Judgment and retribution are coming.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Acts 17:30, 31; 2 </a:t>
            </a:r>
            <a:r>
              <a:rPr lang="en-US" dirty="0" err="1"/>
              <a:t>Thes</a:t>
            </a:r>
            <a:r>
              <a:rPr lang="en-US" dirty="0"/>
              <a:t>. </a:t>
            </a:r>
            <a:r>
              <a:rPr lang="en-US" dirty="0" smtClean="0"/>
              <a:t>1:3-10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Faith Knows </a:t>
            </a:r>
            <a:r>
              <a:rPr lang="en-US" sz="3600" dirty="0" smtClean="0"/>
              <a:t>Wrongs Will </a:t>
            </a:r>
            <a:r>
              <a:rPr lang="en-US" sz="3600" dirty="0"/>
              <a:t>Be Righted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Habakkuk was concerned about justice.</a:t>
            </a:r>
          </a:p>
          <a:p>
            <a:pPr>
              <a:lnSpc>
                <a:spcPct val="90000"/>
              </a:lnSpc>
            </a:pPr>
            <a:r>
              <a:rPr lang="en-US" dirty="0"/>
              <a:t>God assured him justice would be administered.</a:t>
            </a:r>
          </a:p>
          <a:p>
            <a:pPr>
              <a:lnSpc>
                <a:spcPct val="90000"/>
              </a:lnSpc>
            </a:pPr>
            <a:r>
              <a:rPr lang="en-US" dirty="0"/>
              <a:t>Many illustrations of this.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Judgment </a:t>
            </a:r>
            <a:r>
              <a:rPr lang="en-US" dirty="0"/>
              <a:t>and retribution are coming.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Life </a:t>
            </a:r>
            <a:r>
              <a:rPr lang="en-US" dirty="0"/>
              <a:t>is not always fair, but it will be made right in the 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  <a:r>
              <a:rPr lang="en-US" dirty="0" smtClean="0"/>
              <a:t>Sees </a:t>
            </a:r>
            <a:r>
              <a:rPr lang="en-US" dirty="0"/>
              <a:t>the Intended End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was for the salvation of His people. Hab. 3:12, 13</a:t>
            </a:r>
          </a:p>
          <a:p>
            <a:r>
              <a:rPr lang="en-US" dirty="0"/>
              <a:t>Not always good to say, “Look on the bright side—it could be worse.”</a:t>
            </a:r>
          </a:p>
          <a:p>
            <a:pPr lvl="1"/>
            <a:r>
              <a:rPr lang="en-US" dirty="0"/>
              <a:t>Rom. 12:15; Prov. </a:t>
            </a:r>
            <a:r>
              <a:rPr lang="en-US" dirty="0" smtClean="0"/>
              <a:t>25:20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  <a:r>
              <a:rPr lang="en-US" dirty="0" smtClean="0"/>
              <a:t>Sees </a:t>
            </a:r>
            <a:r>
              <a:rPr lang="en-US" dirty="0"/>
              <a:t>the Intended End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was for the salvation of His people. Hab. 3:12, 13</a:t>
            </a:r>
          </a:p>
          <a:p>
            <a:r>
              <a:rPr lang="en-US" dirty="0"/>
              <a:t>Not always good to say, “Look on the bright side—it could be worse.”</a:t>
            </a:r>
          </a:p>
          <a:p>
            <a:r>
              <a:rPr lang="en-US" dirty="0" smtClean="0"/>
              <a:t>Yet</a:t>
            </a:r>
            <a:r>
              <a:rPr lang="en-US" dirty="0"/>
              <a:t>, faith sees the guiding hand that makes all things work for our good.</a:t>
            </a:r>
          </a:p>
          <a:p>
            <a:pPr lvl="1"/>
            <a:r>
              <a:rPr lang="en-US" dirty="0"/>
              <a:t>Rom. 8:28; James 5:11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  <a:r>
              <a:rPr lang="en-US" dirty="0" smtClean="0"/>
              <a:t>See</a:t>
            </a:r>
            <a:r>
              <a:rPr lang="en-US" dirty="0" smtClean="0"/>
              <a:t>s </a:t>
            </a:r>
            <a:r>
              <a:rPr lang="en-US" dirty="0"/>
              <a:t>the Intended End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Faith sees the guiding hand that makes all things work for our good. Rom. 8:28</a:t>
            </a:r>
          </a:p>
          <a:p>
            <a:r>
              <a:rPr lang="en-US" dirty="0"/>
              <a:t>Illustrations include…</a:t>
            </a:r>
          </a:p>
          <a:p>
            <a:pPr lvl="1"/>
            <a:r>
              <a:rPr lang="en-US" dirty="0"/>
              <a:t>Joseph.</a:t>
            </a:r>
          </a:p>
          <a:p>
            <a:pPr lvl="1"/>
            <a:r>
              <a:rPr lang="en-US" dirty="0" err="1"/>
              <a:t>Naaman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Paul. 2 Cor. </a:t>
            </a:r>
            <a:r>
              <a:rPr lang="en-US" dirty="0" smtClean="0"/>
              <a:t>12:7-10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  <a:r>
              <a:rPr lang="en-US" dirty="0" smtClean="0"/>
              <a:t>See</a:t>
            </a:r>
            <a:r>
              <a:rPr lang="en-US" dirty="0" smtClean="0"/>
              <a:t>s </a:t>
            </a:r>
            <a:r>
              <a:rPr lang="en-US" dirty="0"/>
              <a:t>the Intended End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Faith sees the guiding hand that makes all things work for our good. Rom. 8:28</a:t>
            </a:r>
          </a:p>
          <a:p>
            <a:r>
              <a:rPr lang="en-US" dirty="0" smtClean="0"/>
              <a:t>1 </a:t>
            </a:r>
            <a:r>
              <a:rPr lang="en-US" dirty="0"/>
              <a:t>Peter—suffering followed by glory.</a:t>
            </a:r>
          </a:p>
          <a:p>
            <a:pPr lvl="1"/>
            <a:r>
              <a:rPr lang="en-US" dirty="0"/>
              <a:t>1:10, 11, 3-7, 20, 21; 4:12, 13; 5:1, 10, 11</a:t>
            </a:r>
          </a:p>
          <a:p>
            <a:r>
              <a:rPr lang="en-US" dirty="0"/>
              <a:t>What good can come of our darkest days?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  <a:r>
              <a:rPr lang="en-US" dirty="0" smtClean="0"/>
              <a:t>See</a:t>
            </a:r>
            <a:r>
              <a:rPr lang="en-US" dirty="0" smtClean="0"/>
              <a:t>s </a:t>
            </a:r>
            <a:r>
              <a:rPr lang="en-US" dirty="0"/>
              <a:t>the Intended End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Faith sees the guiding hand that makes all things work for our good. Rom. 8:28</a:t>
            </a:r>
          </a:p>
          <a:p>
            <a:pPr>
              <a:lnSpc>
                <a:spcPct val="90000"/>
              </a:lnSpc>
            </a:pPr>
            <a:r>
              <a:rPr lang="en-US" dirty="0"/>
              <a:t>1 Peter—suffering followed by glory.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good can come of our darkest days?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not know for years.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help us become more dependent upon God.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be able to demonstrate our faith to unbelievers.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919163"/>
          </a:xfrm>
        </p:spPr>
        <p:txBody>
          <a:bodyPr/>
          <a:lstStyle/>
          <a:p>
            <a:r>
              <a:rPr lang="en-US"/>
              <a:t>Faith </a:t>
            </a:r>
            <a:r>
              <a:rPr lang="en-US" smtClean="0"/>
              <a:t>See</a:t>
            </a:r>
            <a:r>
              <a:rPr lang="en-US" smtClean="0"/>
              <a:t>s </a:t>
            </a:r>
            <a:r>
              <a:rPr lang="en-US" dirty="0"/>
              <a:t>the Intended End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good can come of our darkest days?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not know for years.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helps us become more dependent upon God.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be able to demonstrate our faith to unbelievers.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lead to a great blessing.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allow another opportunity to serve.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Rom. 8:28; James 5:11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Life is not always fair, but the just will always live by faith.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Nothing can take our blessings in Christ away.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All wrongs will be righted.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Suffering can serve a good purpose.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Let us rejoice in the Lord always, even when the crops fail and the enemy approaches.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Are you thankful for Jesus? He suffered that you might share in His glory.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Will you come to Him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Habakkuk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Called to prophesy just before the Babylonian Captivity.</a:t>
            </a:r>
          </a:p>
          <a:p>
            <a:r>
              <a:rPr lang="en-US"/>
              <a:t>The prophet asks questions and the Lord answers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of Habakkuk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8610600" cy="4775199"/>
          </a:xfrm>
        </p:spPr>
        <p:txBody>
          <a:bodyPr/>
          <a:lstStyle/>
          <a:p>
            <a:r>
              <a:rPr lang="en-US" dirty="0"/>
              <a:t>Troubled by lack of justice. 1:2-4</a:t>
            </a:r>
          </a:p>
          <a:p>
            <a:r>
              <a:rPr lang="en-US" dirty="0"/>
              <a:t>Answer: justice will be administered by the Chaldeans. 1:5-9</a:t>
            </a:r>
          </a:p>
          <a:p>
            <a:r>
              <a:rPr lang="en-US" dirty="0"/>
              <a:t>Habakkuk protests that the Chaldeans are even more wicked than Judah. 1:12, 13, 17</a:t>
            </a:r>
          </a:p>
          <a:p>
            <a:r>
              <a:rPr lang="en-US" dirty="0"/>
              <a:t>Awaits his answer. </a:t>
            </a:r>
            <a:r>
              <a:rPr lang="en-US" dirty="0" smtClean="0"/>
              <a:t>2:1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919163"/>
          </a:xfrm>
        </p:spPr>
        <p:txBody>
          <a:bodyPr/>
          <a:lstStyle/>
          <a:p>
            <a:r>
              <a:rPr lang="en-US" dirty="0"/>
              <a:t>Message of Habakkuk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232400"/>
          </a:xfrm>
        </p:spPr>
        <p:txBody>
          <a:bodyPr/>
          <a:lstStyle/>
          <a:p>
            <a:r>
              <a:rPr lang="en-US" dirty="0"/>
              <a:t>Troubled by lack of justice. 1:2-4</a:t>
            </a:r>
          </a:p>
          <a:p>
            <a:r>
              <a:rPr lang="en-US" dirty="0"/>
              <a:t>Answer: </a:t>
            </a:r>
            <a:r>
              <a:rPr lang="en-US" dirty="0" smtClean="0"/>
              <a:t>the Chaldeans are coming. </a:t>
            </a:r>
            <a:r>
              <a:rPr lang="en-US" dirty="0"/>
              <a:t>1:5-9</a:t>
            </a:r>
          </a:p>
          <a:p>
            <a:r>
              <a:rPr lang="en-US" dirty="0"/>
              <a:t>Habakkuk protests that the Chaldeans are even more wicked than Judah. 1:12, 13, 17</a:t>
            </a:r>
          </a:p>
          <a:p>
            <a:r>
              <a:rPr lang="en-US" dirty="0"/>
              <a:t>Awaits his answer. 2:1</a:t>
            </a:r>
          </a:p>
          <a:p>
            <a:r>
              <a:rPr lang="en-US" dirty="0"/>
              <a:t>Pride will be punished and the just would have to trust the Lord. 2:4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of Habakkuk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8686800" cy="5079999"/>
          </a:xfrm>
        </p:spPr>
        <p:txBody>
          <a:bodyPr/>
          <a:lstStyle/>
          <a:p>
            <a:r>
              <a:rPr lang="en-US" dirty="0" smtClean="0"/>
              <a:t>Pride </a:t>
            </a:r>
            <a:r>
              <a:rPr lang="en-US" dirty="0"/>
              <a:t>will be punished and the just would have to trust the Lord. 2:4</a:t>
            </a:r>
          </a:p>
          <a:p>
            <a:r>
              <a:rPr lang="en-US" dirty="0"/>
              <a:t>Babylon’s </a:t>
            </a:r>
            <a:r>
              <a:rPr lang="en-US" dirty="0" smtClean="0"/>
              <a:t>day </a:t>
            </a:r>
            <a:r>
              <a:rPr lang="en-US" dirty="0"/>
              <a:t>would come. 2:16, 17</a:t>
            </a:r>
          </a:p>
          <a:p>
            <a:r>
              <a:rPr lang="en-US" dirty="0"/>
              <a:t>God is in charge. 2:20</a:t>
            </a:r>
          </a:p>
          <a:p>
            <a:r>
              <a:rPr lang="en-US" dirty="0"/>
              <a:t>Concludes with a song of praise to God.</a:t>
            </a:r>
          </a:p>
          <a:p>
            <a:pPr lvl="1"/>
            <a:r>
              <a:rPr lang="en-US" dirty="0"/>
              <a:t>In your great might, act in mercy. 3:2-5,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of Habakkuk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1"/>
            <a:ext cx="8763000" cy="4978399"/>
          </a:xfrm>
        </p:spPr>
        <p:txBody>
          <a:bodyPr/>
          <a:lstStyle/>
          <a:p>
            <a:r>
              <a:rPr lang="en-US" dirty="0"/>
              <a:t>God is in charge. 2:20</a:t>
            </a:r>
          </a:p>
          <a:p>
            <a:r>
              <a:rPr lang="en-US" dirty="0"/>
              <a:t>Concludes with a song of praise to God.</a:t>
            </a:r>
          </a:p>
          <a:p>
            <a:pPr lvl="1"/>
            <a:r>
              <a:rPr lang="en-US" dirty="0"/>
              <a:t>In your great might, act in mercy. 3:2-5, 12</a:t>
            </a:r>
          </a:p>
          <a:p>
            <a:pPr lvl="1"/>
            <a:r>
              <a:rPr lang="en-US" dirty="0"/>
              <a:t>The Lord acted for the salvation of His people. 3:13</a:t>
            </a:r>
          </a:p>
          <a:p>
            <a:pPr lvl="1"/>
            <a:r>
              <a:rPr lang="en-US" dirty="0" smtClean="0"/>
              <a:t>Determined </a:t>
            </a:r>
            <a:r>
              <a:rPr lang="en-US" dirty="0"/>
              <a:t>to live by faith. 3:16-19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7"/>
            <a:ext cx="8839200" cy="1143000"/>
          </a:xfrm>
        </p:spPr>
        <p:txBody>
          <a:bodyPr/>
          <a:lstStyle/>
          <a:p>
            <a:r>
              <a:rPr lang="en-US" sz="3600" dirty="0"/>
              <a:t>Faith Gives Us </a:t>
            </a:r>
            <a:r>
              <a:rPr lang="en-US" sz="3600" dirty="0" smtClean="0"/>
              <a:t>Reasons to </a:t>
            </a:r>
            <a:r>
              <a:rPr lang="en-US" sz="3600" dirty="0"/>
              <a:t>Be Thankful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Habakkuk had doubts and concerns. 3:16</a:t>
            </a:r>
          </a:p>
          <a:p>
            <a:pPr>
              <a:lnSpc>
                <a:spcPct val="90000"/>
              </a:lnSpc>
            </a:pPr>
            <a:r>
              <a:rPr lang="en-US" dirty="0"/>
              <a:t>Yet concluded with joy and confidence. 3:17-19</a:t>
            </a:r>
          </a:p>
          <a:p>
            <a:pPr>
              <a:lnSpc>
                <a:spcPct val="90000"/>
              </a:lnSpc>
            </a:pPr>
            <a:r>
              <a:rPr lang="en-US" dirty="0"/>
              <a:t>Heartaches and difficulties are real.</a:t>
            </a:r>
          </a:p>
          <a:p>
            <a:pPr>
              <a:lnSpc>
                <a:spcPct val="90000"/>
              </a:lnSpc>
            </a:pPr>
            <a:r>
              <a:rPr lang="en-US" dirty="0"/>
              <a:t>Faith, the evidence of things not seen, enables us to see things for which we can give thanks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7"/>
            <a:ext cx="8839200" cy="1143000"/>
          </a:xfrm>
        </p:spPr>
        <p:txBody>
          <a:bodyPr/>
          <a:lstStyle/>
          <a:p>
            <a:r>
              <a:rPr lang="en-US" sz="3600" dirty="0"/>
              <a:t>Faith Gives Us </a:t>
            </a:r>
            <a:r>
              <a:rPr lang="en-US" sz="3600" dirty="0" smtClean="0"/>
              <a:t>Reasons to </a:t>
            </a:r>
            <a:r>
              <a:rPr lang="en-US" sz="3600" dirty="0"/>
              <a:t>Be Thankful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Heartaches </a:t>
            </a:r>
            <a:r>
              <a:rPr lang="en-US" dirty="0"/>
              <a:t>and difficulties are real.</a:t>
            </a:r>
          </a:p>
          <a:p>
            <a:pPr>
              <a:lnSpc>
                <a:spcPct val="90000"/>
              </a:lnSpc>
            </a:pPr>
            <a:r>
              <a:rPr lang="en-US" dirty="0"/>
              <a:t>Faith, the evidence of things not seen, enables us to see things for which we can give thanks.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Spiritual. Rom.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265239"/>
          </a:xfrm>
        </p:spPr>
        <p:txBody>
          <a:bodyPr/>
          <a:lstStyle/>
          <a:p>
            <a:r>
              <a:rPr lang="en-US" sz="3600" dirty="0"/>
              <a:t>Faith Gives Us </a:t>
            </a:r>
            <a:r>
              <a:rPr lang="en-US" sz="3600" dirty="0" smtClean="0"/>
              <a:t>Reasons to </a:t>
            </a:r>
            <a:r>
              <a:rPr lang="en-US" sz="3600" dirty="0"/>
              <a:t>Be Thankful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97000"/>
            <a:ext cx="8686800" cy="546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Faith sees </a:t>
            </a:r>
            <a:r>
              <a:rPr lang="en-US" sz="3000" dirty="0"/>
              <a:t>things for which we can give thanks.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Paul’s epistle to the Philippians.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Advancement of the faith. 1:12-14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Both life and death could be good. 1:19-24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Enemies existed, but he still rejoiced in the resurrection. 3:18—4:1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Rejoice always. 4:4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Faith allows me to know there is never a time without something to be thankful 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876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Giving Thanks When There Is Nothing to Be Thankful For</vt:lpstr>
      <vt:lpstr>Habakkuk</vt:lpstr>
      <vt:lpstr>Message of Habakkuk</vt:lpstr>
      <vt:lpstr>Message of Habakkuk</vt:lpstr>
      <vt:lpstr>Message of Habakkuk</vt:lpstr>
      <vt:lpstr>Message of Habakkuk</vt:lpstr>
      <vt:lpstr>Faith Gives Us Reasons to Be Thankful</vt:lpstr>
      <vt:lpstr>Faith Gives Us Reasons to Be Thankful</vt:lpstr>
      <vt:lpstr>Faith Gives Us Reasons to Be Thankful</vt:lpstr>
      <vt:lpstr>Faith Knows Wrongs Will Be Righted</vt:lpstr>
      <vt:lpstr>Faith Knows Wrongs Will Be Righted</vt:lpstr>
      <vt:lpstr>Faith Sees the Intended End</vt:lpstr>
      <vt:lpstr>Faith Sees the Intended End</vt:lpstr>
      <vt:lpstr>Faith Sees the Intended End</vt:lpstr>
      <vt:lpstr>Faith Sees the Intended End</vt:lpstr>
      <vt:lpstr>Faith Sees the Intended End</vt:lpstr>
      <vt:lpstr>Faith Sees the Intended End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Thanks When There Is Nothing to Be Thankful For</dc:title>
  <dc:creator>John R. Gibson</dc:creator>
  <cp:lastModifiedBy>John</cp:lastModifiedBy>
  <cp:revision>17</cp:revision>
  <dcterms:created xsi:type="dcterms:W3CDTF">2007-11-16T23:31:10Z</dcterms:created>
  <dcterms:modified xsi:type="dcterms:W3CDTF">2013-11-01T19:21:13Z</dcterms:modified>
</cp:coreProperties>
</file>